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2" r:id="rId4"/>
    <p:sldId id="258" r:id="rId5"/>
    <p:sldId id="259" r:id="rId6"/>
    <p:sldId id="260" r:id="rId7"/>
    <p:sldId id="261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13" autoAdjust="0"/>
    <p:restoredTop sz="94660"/>
  </p:normalViewPr>
  <p:slideViewPr>
    <p:cSldViewPr snapToGrid="0">
      <p:cViewPr varScale="1">
        <p:scale>
          <a:sx n="69" d="100"/>
          <a:sy n="69" d="100"/>
        </p:scale>
        <p:origin x="-120" y="-22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12192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1988800" y="3048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12192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95072" y="6391657"/>
            <a:ext cx="11777472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828800" y="2819400"/>
            <a:ext cx="85344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D5C51-E6A6-41C0-998C-366A89EC41CA}" type="datetimeFigureOut">
              <a:rPr lang="en-US" smtClean="0"/>
              <a:pPr/>
              <a:t>10/17/2018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207264" y="2420112"/>
            <a:ext cx="11777472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203200" y="152400"/>
            <a:ext cx="11777472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5689600" y="2115312"/>
            <a:ext cx="8128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5815584" y="2209800"/>
            <a:ext cx="560832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5791200" y="2199451"/>
            <a:ext cx="6096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151B8393-6B91-466A-9253-A99579D5512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914400" y="381000"/>
            <a:ext cx="103632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D5C51-E6A6-41C0-998C-366A89EC41CA}" type="datetimeFigureOut">
              <a:rPr lang="en-US" smtClean="0"/>
              <a:pPr/>
              <a:t>10/17/2018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815584" y="1026373"/>
            <a:ext cx="609600" cy="441325"/>
          </a:xfrm>
        </p:spPr>
        <p:txBody>
          <a:bodyPr/>
          <a:lstStyle/>
          <a:p>
            <a:fld id="{151B8393-6B91-466A-9253-A99579D5512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02336" y="1527048"/>
            <a:ext cx="1133856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12192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12192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11988800" y="1905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203200" y="2286000"/>
            <a:ext cx="11777472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207264" y="142352"/>
            <a:ext cx="11777472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24568" y="2743200"/>
            <a:ext cx="8640232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95072" y="6391657"/>
            <a:ext cx="11777472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203200" y="152400"/>
            <a:ext cx="11777472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D5C51-E6A6-41C0-998C-366A89EC41CA}" type="datetimeFigureOut">
              <a:rPr lang="en-US" smtClean="0"/>
              <a:pPr/>
              <a:t>10/17/2018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203200" y="2438400"/>
            <a:ext cx="11777472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5689600" y="2115312"/>
            <a:ext cx="8128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5815584" y="2209800"/>
            <a:ext cx="560832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791200" y="2199451"/>
            <a:ext cx="6096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151B8393-6B91-466A-9253-A99579D5512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533400"/>
            <a:ext cx="103632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2336" y="228600"/>
            <a:ext cx="11379200" cy="75895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721600" y="6409944"/>
            <a:ext cx="4059936" cy="365760"/>
          </a:xfrm>
        </p:spPr>
        <p:txBody>
          <a:bodyPr/>
          <a:lstStyle/>
          <a:p>
            <a:fld id="{463D5C51-E6A6-41C0-998C-366A89EC41CA}" type="datetimeFigureOut">
              <a:rPr lang="en-US" smtClean="0"/>
              <a:pPr/>
              <a:t>10/17/2018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B8393-6B91-466A-9253-A99579D5512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6084107" y="1575653"/>
            <a:ext cx="11895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402336" y="1371600"/>
            <a:ext cx="53848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6400800" y="1371600"/>
            <a:ext cx="53848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6096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12192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12192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1198880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03200" y="1371600"/>
            <a:ext cx="11777472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94564" y="6391656"/>
            <a:ext cx="11777472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2336" y="1524000"/>
            <a:ext cx="5386917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388441" y="1524000"/>
            <a:ext cx="5389033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D5C51-E6A6-41C0-998C-366A89EC41CA}" type="datetimeFigureOut">
              <a:rPr lang="en-US" smtClean="0"/>
              <a:pPr/>
              <a:t>10/17/2018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6400" y="6409944"/>
            <a:ext cx="477520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203200" y="1280160"/>
            <a:ext cx="11777472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203200" y="155448"/>
            <a:ext cx="11777472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402336" y="2471383"/>
            <a:ext cx="5388864" cy="3818404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6400800" y="2471383"/>
            <a:ext cx="5384800" cy="382219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5689600" y="956036"/>
            <a:ext cx="8128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val 26"/>
          <p:cNvSpPr/>
          <p:nvPr/>
        </p:nvSpPr>
        <p:spPr>
          <a:xfrm>
            <a:off x="5815584" y="1050524"/>
            <a:ext cx="560832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5791200" y="1042417"/>
            <a:ext cx="609600" cy="441325"/>
          </a:xfrm>
        </p:spPr>
        <p:txBody>
          <a:bodyPr/>
          <a:lstStyle>
            <a:lvl1pPr algn="ctr">
              <a:defRPr/>
            </a:lvl1pPr>
          </a:lstStyle>
          <a:p>
            <a:fld id="{151B8393-6B91-466A-9253-A99579D5512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D5C51-E6A6-41C0-998C-366A89EC41CA}" type="datetimeFigureOut">
              <a:rPr lang="en-US" smtClean="0"/>
              <a:pPr/>
              <a:t>10/17/2018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5791200" y="1036021"/>
            <a:ext cx="609600" cy="441325"/>
          </a:xfrm>
        </p:spPr>
        <p:txBody>
          <a:bodyPr/>
          <a:lstStyle/>
          <a:p>
            <a:fld id="{151B8393-6B91-466A-9253-A99579D5512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12192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12192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1198880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95072" y="6391657"/>
            <a:ext cx="11777472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203200" y="158496"/>
            <a:ext cx="11777472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D5C51-E6A6-41C0-998C-366A89EC41CA}" type="datetimeFigureOut">
              <a:rPr lang="en-US" smtClean="0"/>
              <a:pPr/>
              <a:t>10/17/2018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5689600" y="6324600"/>
            <a:ext cx="8128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51B8393-6B91-466A-9253-A99579D5512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203200" y="152400"/>
            <a:ext cx="11777472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12192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1198880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12192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203200" y="609600"/>
            <a:ext cx="36576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914400"/>
            <a:ext cx="31496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08000" y="1981201"/>
            <a:ext cx="31496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203200" y="152400"/>
            <a:ext cx="11777472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203200" y="533400"/>
            <a:ext cx="11777472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4165600" y="685800"/>
            <a:ext cx="7518400" cy="5410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727200" y="228600"/>
            <a:ext cx="8128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1853184" y="323088"/>
            <a:ext cx="560832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828800" y="312739"/>
            <a:ext cx="6096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151B8393-6B91-466A-9253-A99579D5512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99136" y="6388386"/>
            <a:ext cx="11777472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D5C51-E6A6-41C0-998C-366A89EC41CA}" type="datetimeFigureOut">
              <a:rPr lang="en-US" smtClean="0"/>
              <a:pPr/>
              <a:t>10/17/2018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2336" y="6410848"/>
            <a:ext cx="4511040" cy="365760"/>
          </a:xfrm>
        </p:spPr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203200" y="533400"/>
            <a:ext cx="11777472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12192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1198880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2192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203200" y="152400"/>
            <a:ext cx="11777472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203200" y="609600"/>
            <a:ext cx="36576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203200" y="155448"/>
            <a:ext cx="11777472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727200" y="228600"/>
            <a:ext cx="8128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1853184" y="323088"/>
            <a:ext cx="560832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828800" y="312739"/>
            <a:ext cx="609600" cy="441325"/>
          </a:xfrm>
        </p:spPr>
        <p:txBody>
          <a:bodyPr/>
          <a:lstStyle/>
          <a:p>
            <a:fld id="{151B8393-6B91-466A-9253-A99579D5512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00500" y="5029200"/>
            <a:ext cx="78232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000500" y="609600"/>
            <a:ext cx="78232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8000" y="990600"/>
            <a:ext cx="32512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99136" y="6388386"/>
            <a:ext cx="11777472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717536" y="6404984"/>
            <a:ext cx="4059936" cy="365760"/>
          </a:xfrm>
        </p:spPr>
        <p:txBody>
          <a:bodyPr/>
          <a:lstStyle/>
          <a:p>
            <a:fld id="{463D5C51-E6A6-41C0-998C-366A89EC41CA}" type="datetimeFigureOut">
              <a:rPr lang="en-US" smtClean="0"/>
              <a:pPr/>
              <a:t>10/17/2018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2336" y="6410848"/>
            <a:ext cx="4779264" cy="36576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D5C51-E6A6-41C0-998C-366A89EC41CA}" type="datetimeFigureOut">
              <a:rPr lang="en-US" smtClean="0"/>
              <a:pPr/>
              <a:t>10/17/2018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B8393-6B91-466A-9253-A99579D5512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12192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9347200" y="0"/>
            <a:ext cx="28448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2192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95072" y="6391657"/>
            <a:ext cx="11777472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203200" y="155448"/>
            <a:ext cx="11777472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6403340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9119616" y="2925763"/>
            <a:ext cx="8128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9245600" y="3020251"/>
            <a:ext cx="560832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21216" y="3009902"/>
            <a:ext cx="609600" cy="441325"/>
          </a:xfrm>
        </p:spPr>
        <p:txBody>
          <a:bodyPr/>
          <a:lstStyle/>
          <a:p>
            <a:fld id="{151B8393-6B91-466A-9253-A99579D5512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06400" y="304800"/>
            <a:ext cx="8737600" cy="5821366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D5C51-E6A6-41C0-998C-366A89EC41CA}" type="datetimeFigureOut">
              <a:rPr lang="en-US" smtClean="0"/>
              <a:pPr/>
              <a:t>10/17/2018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55200" y="304802"/>
            <a:ext cx="1930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12192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1"/>
            <a:ext cx="12192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198880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99136" y="6388386"/>
            <a:ext cx="11777472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7721600" y="6404984"/>
            <a:ext cx="4059936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463D5C51-E6A6-41C0-998C-366A89EC41CA}" type="datetimeFigureOut">
              <a:rPr lang="en-US" smtClean="0"/>
              <a:pPr/>
              <a:t>10/17/2018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406400" y="6410848"/>
            <a:ext cx="4775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203200" y="155448"/>
            <a:ext cx="11777472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203200" y="1276743"/>
            <a:ext cx="1177747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5689600" y="956036"/>
            <a:ext cx="8128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5815584" y="1050524"/>
            <a:ext cx="560832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5791200" y="1040175"/>
            <a:ext cx="6096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151B8393-6B91-466A-9253-A99579D5512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02336" y="228600"/>
            <a:ext cx="113792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02336" y="1524000"/>
            <a:ext cx="113792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LEMONADE ALBUM 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BEYONCE GISELLE KNOWLES-CARTER </a:t>
            </a:r>
            <a:b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351286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BIOGRAPGHY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1.Early life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Born of a black father and while mother is of Louisiana Creole descent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Formed Destiny's child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Awards and Nominations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Beyoncé and Jay-z 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764491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LEMONADE ALBUM SONGS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lnSpc>
                <a:spcPct val="200000"/>
              </a:lnSpc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Freedom song</a:t>
            </a:r>
          </a:p>
          <a:p>
            <a:pPr>
              <a:lnSpc>
                <a:spcPct val="200000"/>
              </a:lnSpc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Sorry song</a:t>
            </a:r>
          </a:p>
          <a:p>
            <a:pPr>
              <a:lnSpc>
                <a:spcPct val="200000"/>
              </a:lnSpc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Formation song </a:t>
            </a:r>
          </a:p>
          <a:p>
            <a:pPr>
              <a:lnSpc>
                <a:spcPct val="200000"/>
              </a:lnSpc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488199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THEMES IN BEYONCE’S MUSIC CAREER 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lnSpc>
                <a:spcPct val="200000"/>
              </a:lnSpc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Black Identity </a:t>
            </a:r>
          </a:p>
          <a:p>
            <a:pPr>
              <a:lnSpc>
                <a:spcPct val="200000"/>
              </a:lnSpc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Cultural Reclamation</a:t>
            </a:r>
          </a:p>
          <a:p>
            <a:pPr>
              <a:lnSpc>
                <a:spcPct val="200000"/>
              </a:lnSpc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Marital Infidelity 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541956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“FREEDOM” SONG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lnSpc>
                <a:spcPct val="200000"/>
              </a:lnSpc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Anthem for the empowerment of African Americans </a:t>
            </a:r>
          </a:p>
          <a:p>
            <a:pPr>
              <a:lnSpc>
                <a:spcPct val="200000"/>
              </a:lnSpc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Racism </a:t>
            </a:r>
          </a:p>
          <a:p>
            <a:pPr>
              <a:lnSpc>
                <a:spcPct val="200000"/>
              </a:lnSpc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Injustices among the black people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652879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“FORMATION” SONG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lnSpc>
                <a:spcPct val="200000"/>
              </a:lnSpc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Police brutality among the black people</a:t>
            </a:r>
          </a:p>
          <a:p>
            <a:pPr>
              <a:lnSpc>
                <a:spcPct val="200000"/>
              </a:lnSpc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Impediments on the Black Lives Matter Movement </a:t>
            </a:r>
          </a:p>
          <a:p>
            <a:pPr>
              <a:lnSpc>
                <a:spcPct val="200000"/>
              </a:lnSpc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Political song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712927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“SORRY” SONG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lnSpc>
                <a:spcPct val="200000"/>
              </a:lnSpc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Black woman experiences</a:t>
            </a:r>
          </a:p>
          <a:p>
            <a:pPr>
              <a:lnSpc>
                <a:spcPct val="200000"/>
              </a:lnSpc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Infidelity issues in marriages</a:t>
            </a:r>
          </a:p>
          <a:p>
            <a:pPr>
              <a:lnSpc>
                <a:spcPct val="200000"/>
              </a:lnSpc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White Feminists  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7067743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c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108</TotalTime>
  <Words>103</Words>
  <Application>Microsoft Office PowerPoint</Application>
  <PresentationFormat>Custom</PresentationFormat>
  <Paragraphs>28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Civic</vt:lpstr>
      <vt:lpstr>BEYONCE GISELLE KNOWLES-CARTER  </vt:lpstr>
      <vt:lpstr>BIOGRAPGHY </vt:lpstr>
      <vt:lpstr>LEMONADE ALBUM SONGS </vt:lpstr>
      <vt:lpstr>THEMES IN BEYONCE’S MUSIC CAREER </vt:lpstr>
      <vt:lpstr>“FREEDOM” SONG</vt:lpstr>
      <vt:lpstr>“FORMATION” SONG </vt:lpstr>
      <vt:lpstr>“SORRY” SONG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ARTIST REVIEW</dc:title>
  <dc:creator>Aury</dc:creator>
  <cp:lastModifiedBy>hp ProBook 4530 User</cp:lastModifiedBy>
  <cp:revision>19</cp:revision>
  <dcterms:created xsi:type="dcterms:W3CDTF">2018-10-17T03:40:57Z</dcterms:created>
  <dcterms:modified xsi:type="dcterms:W3CDTF">2018-10-17T19:06:07Z</dcterms:modified>
</cp:coreProperties>
</file>